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7"/>
  </p:notesMasterIdLst>
  <p:sldIdLst>
    <p:sldId id="256" r:id="rId13"/>
    <p:sldId id="299" r:id="rId14"/>
    <p:sldId id="258" r:id="rId15"/>
    <p:sldId id="287" r:id="rId16"/>
    <p:sldId id="259" r:id="rId17"/>
    <p:sldId id="260" r:id="rId18"/>
    <p:sldId id="261" r:id="rId19"/>
    <p:sldId id="262" r:id="rId20"/>
    <p:sldId id="263" r:id="rId21"/>
    <p:sldId id="264" r:id="rId22"/>
    <p:sldId id="265" r:id="rId23"/>
    <p:sldId id="266" r:id="rId24"/>
    <p:sldId id="267" r:id="rId25"/>
    <p:sldId id="293" r:id="rId26"/>
    <p:sldId id="294" r:id="rId27"/>
    <p:sldId id="288" r:id="rId28"/>
    <p:sldId id="268" r:id="rId29"/>
    <p:sldId id="269" r:id="rId30"/>
    <p:sldId id="270" r:id="rId31"/>
    <p:sldId id="271" r:id="rId32"/>
    <p:sldId id="272" r:id="rId33"/>
    <p:sldId id="273" r:id="rId34"/>
    <p:sldId id="274" r:id="rId35"/>
    <p:sldId id="275" r:id="rId36"/>
    <p:sldId id="276" r:id="rId37"/>
    <p:sldId id="277" r:id="rId38"/>
    <p:sldId id="297" r:id="rId39"/>
    <p:sldId id="298" r:id="rId40"/>
    <p:sldId id="300" r:id="rId41"/>
    <p:sldId id="289" r:id="rId42"/>
    <p:sldId id="291" r:id="rId43"/>
    <p:sldId id="280" r:id="rId44"/>
    <p:sldId id="281" r:id="rId45"/>
    <p:sldId id="283" r:id="rId46"/>
    <p:sldId id="284" r:id="rId47"/>
    <p:sldId id="285" r:id="rId48"/>
    <p:sldId id="286" r:id="rId49"/>
    <p:sldId id="292" r:id="rId50"/>
    <p:sldId id="295" r:id="rId51"/>
    <p:sldId id="296" r:id="rId52"/>
    <p:sldId id="290" r:id="rId53"/>
    <p:sldId id="278" r:id="rId54"/>
    <p:sldId id="279" r:id="rId55"/>
    <p:sldId id="282" r:id="rId5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94"/>
  </p:normalViewPr>
  <p:slideViewPr>
    <p:cSldViewPr snapToGrid="0" snapToObjects="1">
      <p:cViewPr varScale="1">
        <p:scale>
          <a:sx n="114" d="100"/>
          <a:sy n="114"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17</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18</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19</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20</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21</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22</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23</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24</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25</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26</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29</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32</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33</a:t>
            </a:fld>
            <a:endParaRPr lang="en-US" sz="1900"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34</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35</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36</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37</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42</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43</a:t>
            </a:fld>
            <a:endParaRPr lang="en-US" sz="1900"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44</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11/13/2020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11/13/2020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4.xml"/><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97.xml"/><Relationship Id="rId4" Type="http://schemas.openxmlformats.org/officeDocument/2006/relationships/image" Target="../media/image38.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0.jpg"/><Relationship Id="rId1" Type="http://schemas.openxmlformats.org/officeDocument/2006/relationships/slideLayout" Target="../slideLayouts/slideLayout53.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53.xml"/><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Design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11/13/2020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Major Truck Loading Considerations</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Figuring out what to rent is hard!</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Customers and End Users</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Benefits to Customer</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Uses artificial intelligence and computer vision </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Provides</a:t>
            </a:r>
            <a:endParaRPr lang="en-US" sz="28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Expert-level instructions</a:t>
            </a:r>
            <a:endParaRPr lang="en-US" sz="24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Tips and tricks on moving day</a:t>
            </a:r>
            <a:endParaRPr lang="en-US" sz="2400" b="0" strike="noStrike" spc="-1" dirty="0">
              <a:latin typeface="Arial"/>
            </a:endParaRPr>
          </a:p>
          <a:p>
            <a:pPr>
              <a:lnSpc>
                <a:spcPct val="90000"/>
              </a:lnSpc>
              <a:spcBef>
                <a:spcPts val="1001"/>
              </a:spcBef>
            </a:pPr>
            <a:endParaRPr lang="en-US" sz="2400" b="0" strike="noStrike" spc="-1" dirty="0">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17</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gives your move a game plan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19</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11/13/2020</a:t>
            </a:fld>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MFCD</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Add things here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err="1">
                <a:solidFill>
                  <a:srgbClr val="FFFFFF"/>
                </a:solidFill>
                <a:latin typeface="Gulim"/>
                <a:ea typeface="DejaVu Sans"/>
              </a:rPr>
              <a:t>Misc</a:t>
            </a:r>
            <a:r>
              <a:rPr lang="en-US" sz="2800" b="1" strike="noStrike" spc="-1" dirty="0">
                <a:solidFill>
                  <a:srgbClr val="FFFFFF"/>
                </a:solidFill>
                <a:latin typeface="Gulim"/>
                <a:ea typeface="DejaVu Sans"/>
              </a:rPr>
              <a:t>:</a:t>
            </a:r>
          </a:p>
          <a:p>
            <a:pPr marL="228600" indent="-227880">
              <a:lnSpc>
                <a:spcPct val="90000"/>
              </a:lnSpc>
              <a:spcBef>
                <a:spcPts val="1001"/>
              </a:spcBef>
              <a:buClr>
                <a:srgbClr val="FFFFFF"/>
              </a:buClr>
              <a:buFont typeface="Arial"/>
              <a:buChar char="•"/>
            </a:pPr>
            <a:r>
              <a:rPr lang="en-US" sz="2000" b="0" strike="noStrike" spc="-1" dirty="0" err="1">
                <a:solidFill>
                  <a:srgbClr val="FFFFFF"/>
                </a:solidFill>
                <a:latin typeface="Gulim"/>
                <a:ea typeface="DejaVu Sans"/>
              </a:rPr>
              <a:t>Refrences</a:t>
            </a:r>
            <a:endParaRPr lang="en-US" sz="2000" b="0" strike="noStrike" spc="-1" dirty="0">
              <a:solidFill>
                <a:srgbClr val="FFFFFF"/>
              </a:solidFill>
              <a:latin typeface="Gulim"/>
              <a:ea typeface="DejaVu Sans"/>
            </a:endParaRPr>
          </a:p>
          <a:p>
            <a:pPr marL="228600" indent="-227880">
              <a:lnSpc>
                <a:spcPct val="90000"/>
              </a:lnSpc>
              <a:spcBef>
                <a:spcPts val="1001"/>
              </a:spcBef>
              <a:buClr>
                <a:srgbClr val="FFFFFF"/>
              </a:buClr>
              <a:buFont typeface="Arial"/>
              <a:buChar char="•"/>
            </a:pPr>
            <a:r>
              <a:rPr lang="en-US" sz="2000" spc="-1" dirty="0">
                <a:solidFill>
                  <a:srgbClr val="FFFFFF"/>
                </a:solidFill>
                <a:latin typeface="Gulim"/>
              </a:rPr>
              <a:t>Glossary</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dirty="0">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20</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21</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22</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11/13/2020</a:t>
            </a:fld>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23</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FFFFFF"/>
                </a:solidFill>
                <a:latin typeface="Gulim"/>
                <a:ea typeface="DejaVu Sans"/>
              </a:rPr>
              <a:t>App generates 3D models of objects to move</a:t>
            </a:r>
            <a:endParaRPr lang="en-US" sz="1800" b="0" strike="noStrike" spc="-1" dirty="0">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Feedback Loop</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Major Functional Components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25</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What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Will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What </a:t>
            </a:r>
            <a:r>
              <a:rPr lang="en-US" sz="4400" spc="-1" dirty="0" err="1">
                <a:solidFill>
                  <a:schemeClr val="bg2"/>
                </a:solidFill>
                <a:latin typeface="Gulim"/>
                <a:ea typeface="DejaVu Sans"/>
              </a:rPr>
              <a:t>Load.In</a:t>
            </a:r>
            <a:r>
              <a:rPr lang="en-US" sz="4400" spc="-1" dirty="0">
                <a:solidFill>
                  <a:schemeClr val="bg2"/>
                </a:solidFill>
                <a:latin typeface="Gulim"/>
                <a:ea typeface="DejaVu Sans"/>
              </a:rPr>
              <a:t> won’t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4B76B2B3-5E82-D345-8EA4-3B8C9149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92" y="896650"/>
            <a:ext cx="9293016" cy="5552885"/>
          </a:xfrm>
          <a:prstGeom prst="rect">
            <a:avLst/>
          </a:prstGeom>
        </p:spPr>
      </p:pic>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Database Schema</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148563807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2AC952-AE4C-954E-B41D-32466B984BAF}"/>
              </a:ext>
            </a:extLst>
          </p:cNvPr>
          <p:cNvSpPr>
            <a:spLocks noGrp="1"/>
          </p:cNvSpPr>
          <p:nvPr>
            <p:ph type="subTitle"/>
          </p:nvPr>
        </p:nvSpPr>
        <p:spPr>
          <a:xfrm>
            <a:off x="609480" y="1604520"/>
            <a:ext cx="5486520" cy="3425206"/>
          </a:xfrm>
        </p:spPr>
        <p:txBody>
          <a:bodyPr/>
          <a:lstStyle/>
          <a:p>
            <a:pPr marL="0" indent="0" algn="ctr">
              <a:buNone/>
            </a:pPr>
            <a:r>
              <a:rPr lang="en-US" dirty="0">
                <a:solidFill>
                  <a:schemeClr val="bg1"/>
                </a:solidFill>
                <a:latin typeface="Gulim" panose="020B0600000101010101" pitchFamily="34" charset="-127"/>
                <a:ea typeface="Gulim" panose="020B0600000101010101" pitchFamily="34" charset="-127"/>
              </a:rPr>
              <a:t>Amazon RDS MySQL</a:t>
            </a:r>
          </a:p>
          <a:p>
            <a:r>
              <a:rPr lang="en-US" dirty="0">
                <a:solidFill>
                  <a:schemeClr val="bg1"/>
                </a:solidFill>
                <a:latin typeface="Gulim" panose="020B0600000101010101" pitchFamily="34" charset="-127"/>
                <a:ea typeface="Gulim" panose="020B0600000101010101" pitchFamily="34" charset="-127"/>
              </a:rPr>
              <a:t>High Performance and Scalability</a:t>
            </a:r>
          </a:p>
          <a:p>
            <a:r>
              <a:rPr lang="en-US" dirty="0">
                <a:solidFill>
                  <a:schemeClr val="bg1"/>
                </a:solidFill>
                <a:latin typeface="Gulim" panose="020B0600000101010101" pitchFamily="34" charset="-127"/>
                <a:ea typeface="Gulim" panose="020B0600000101010101" pitchFamily="34" charset="-127"/>
              </a:rPr>
              <a:t>Long Term Storage</a:t>
            </a:r>
          </a:p>
          <a:p>
            <a:endParaRPr lang="en-US" dirty="0">
              <a:solidFill>
                <a:schemeClr val="bg1"/>
              </a:solidFill>
              <a:latin typeface="Gulim" panose="020B0600000101010101" pitchFamily="34" charset="-127"/>
              <a:ea typeface="Gulim" panose="020B0600000101010101" pitchFamily="34" charset="-127"/>
            </a:endParaRPr>
          </a:p>
        </p:txBody>
      </p:sp>
      <p:sp>
        <p:nvSpPr>
          <p:cNvPr id="4" name="TextBox 3">
            <a:extLst>
              <a:ext uri="{FF2B5EF4-FFF2-40B4-BE49-F238E27FC236}">
                <a16:creationId xmlns:a16="http://schemas.microsoft.com/office/drawing/2014/main" id="{DDE2F66F-0D1A-F14E-B376-21C8953509DA}"/>
              </a:ext>
            </a:extLst>
          </p:cNvPr>
          <p:cNvSpPr txBox="1"/>
          <p:nvPr/>
        </p:nvSpPr>
        <p:spPr>
          <a:xfrm>
            <a:off x="6207803" y="2193738"/>
            <a:ext cx="5145157" cy="2246769"/>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Storage of BLOB data such as photos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Creates snapshots of database</a:t>
            </a:r>
          </a:p>
        </p:txBody>
      </p:sp>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 Management</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a:t>
            </a:r>
            <a:endParaRPr lang="en-US" sz="4400" b="0" strike="noStrike" spc="-1" dirty="0">
              <a:solidFill>
                <a:schemeClr val="bg2"/>
              </a:solidFill>
              <a:latin typeface="Arial"/>
            </a:endParaRPr>
          </a:p>
        </p:txBody>
      </p:sp>
      <p:grpSp>
        <p:nvGrpSpPr>
          <p:cNvPr id="58" name="Group 57">
            <a:extLst>
              <a:ext uri="{FF2B5EF4-FFF2-40B4-BE49-F238E27FC236}">
                <a16:creationId xmlns:a16="http://schemas.microsoft.com/office/drawing/2014/main" id="{0B5FADEC-3BBF-40F8-9604-0EF33A0C22A6}"/>
              </a:ext>
            </a:extLst>
          </p:cNvPr>
          <p:cNvGrpSpPr/>
          <p:nvPr/>
        </p:nvGrpSpPr>
        <p:grpSpPr>
          <a:xfrm>
            <a:off x="-1028702" y="1145265"/>
            <a:ext cx="14251741" cy="2472140"/>
            <a:chOff x="-1245956" y="1354493"/>
            <a:chExt cx="14251741" cy="2472140"/>
          </a:xfrm>
        </p:grpSpPr>
        <p:grpSp>
          <p:nvGrpSpPr>
            <p:cNvPr id="43" name="Group 42">
              <a:extLst>
                <a:ext uri="{FF2B5EF4-FFF2-40B4-BE49-F238E27FC236}">
                  <a16:creationId xmlns:a16="http://schemas.microsoft.com/office/drawing/2014/main" id="{DF0BBDD9-DA04-49AC-BE77-1A0CB01D3411}"/>
                </a:ext>
              </a:extLst>
            </p:cNvPr>
            <p:cNvGrpSpPr/>
            <p:nvPr/>
          </p:nvGrpSpPr>
          <p:grpSpPr>
            <a:xfrm>
              <a:off x="7714764" y="1419639"/>
              <a:ext cx="5291021" cy="2406994"/>
              <a:chOff x="934608" y="2422793"/>
              <a:chExt cx="6908829" cy="3142968"/>
            </a:xfrm>
          </p:grpSpPr>
          <p:sp>
            <p:nvSpPr>
              <p:cNvPr id="44" name="Arrow: Bent 43">
                <a:extLst>
                  <a:ext uri="{FF2B5EF4-FFF2-40B4-BE49-F238E27FC236}">
                    <a16:creationId xmlns:a16="http://schemas.microsoft.com/office/drawing/2014/main" id="{F9D52FC4-4F21-45F4-B2FF-88E6612D30F3}"/>
                  </a:ext>
                </a:extLst>
              </p:cNvPr>
              <p:cNvSpPr/>
              <p:nvPr/>
            </p:nvSpPr>
            <p:spPr>
              <a:xfrm rot="10800000" flipH="1">
                <a:off x="2451076" y="3678902"/>
                <a:ext cx="5392361" cy="188685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E2A5B414-7FFE-447B-8040-EF7E25D374A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Arrow: Bent 45">
                <a:extLst>
                  <a:ext uri="{FF2B5EF4-FFF2-40B4-BE49-F238E27FC236}">
                    <a16:creationId xmlns:a16="http://schemas.microsoft.com/office/drawing/2014/main" id="{96576AFB-645B-4A47-9B36-A8350568DD28}"/>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9997C190-E291-4B9D-88F8-AEEF1B86AE57}"/>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a:extLst>
                <a:ext uri="{FF2B5EF4-FFF2-40B4-BE49-F238E27FC236}">
                  <a16:creationId xmlns:a16="http://schemas.microsoft.com/office/drawing/2014/main" id="{0519AF12-12BB-46B6-BE3F-3D60AF8B49A2}"/>
                </a:ext>
              </a:extLst>
            </p:cNvPr>
            <p:cNvGrpSpPr/>
            <p:nvPr/>
          </p:nvGrpSpPr>
          <p:grpSpPr>
            <a:xfrm>
              <a:off x="5161810" y="1404103"/>
              <a:ext cx="3893973" cy="2406994"/>
              <a:chOff x="934608" y="2422793"/>
              <a:chExt cx="5084613" cy="3142968"/>
            </a:xfrm>
          </p:grpSpPr>
          <p:sp>
            <p:nvSpPr>
              <p:cNvPr id="39" name="Arrow: Bent 38">
                <a:extLst>
                  <a:ext uri="{FF2B5EF4-FFF2-40B4-BE49-F238E27FC236}">
                    <a16:creationId xmlns:a16="http://schemas.microsoft.com/office/drawing/2014/main" id="{7DD86CB0-D488-4DD6-B236-2F21CA7DF8A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Bent 39">
                <a:extLst>
                  <a:ext uri="{FF2B5EF4-FFF2-40B4-BE49-F238E27FC236}">
                    <a16:creationId xmlns:a16="http://schemas.microsoft.com/office/drawing/2014/main" id="{3F998BE0-3C40-4523-92E4-A9FD7C4E533E}"/>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3C2EE7BE-D6C2-4BB5-BEFB-C661EC7E68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38B5E34D-DFF1-4955-8B6A-09F49E680D4E}"/>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a:extLst>
                <a:ext uri="{FF2B5EF4-FFF2-40B4-BE49-F238E27FC236}">
                  <a16:creationId xmlns:a16="http://schemas.microsoft.com/office/drawing/2014/main" id="{BBB05C7E-25D3-49EB-9641-10165D656685}"/>
                </a:ext>
              </a:extLst>
            </p:cNvPr>
            <p:cNvGrpSpPr/>
            <p:nvPr/>
          </p:nvGrpSpPr>
          <p:grpSpPr>
            <a:xfrm>
              <a:off x="2478002" y="1388567"/>
              <a:ext cx="3893973" cy="2406994"/>
              <a:chOff x="934608" y="2422793"/>
              <a:chExt cx="5084613" cy="3142968"/>
            </a:xfrm>
          </p:grpSpPr>
          <p:sp>
            <p:nvSpPr>
              <p:cNvPr id="34" name="Arrow: Bent 33">
                <a:extLst>
                  <a:ext uri="{FF2B5EF4-FFF2-40B4-BE49-F238E27FC236}">
                    <a16:creationId xmlns:a16="http://schemas.microsoft.com/office/drawing/2014/main" id="{17DF7784-4AF7-4693-B1FE-A64AD58928BA}"/>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Bent 34">
                <a:extLst>
                  <a:ext uri="{FF2B5EF4-FFF2-40B4-BE49-F238E27FC236}">
                    <a16:creationId xmlns:a16="http://schemas.microsoft.com/office/drawing/2014/main" id="{0AEC6172-AFB8-47A9-87A7-515595DEEDBD}"/>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Bent 35">
                <a:extLst>
                  <a:ext uri="{FF2B5EF4-FFF2-40B4-BE49-F238E27FC236}">
                    <a16:creationId xmlns:a16="http://schemas.microsoft.com/office/drawing/2014/main" id="{4C80B9E7-F2F5-494C-80A2-07169FFB97ED}"/>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Bent 36">
                <a:extLst>
                  <a:ext uri="{FF2B5EF4-FFF2-40B4-BE49-F238E27FC236}">
                    <a16:creationId xmlns:a16="http://schemas.microsoft.com/office/drawing/2014/main" id="{ECB9E1CD-D049-43CA-A879-C0DA65DEBE13}"/>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 name="Group 26">
              <a:extLst>
                <a:ext uri="{FF2B5EF4-FFF2-40B4-BE49-F238E27FC236}">
                  <a16:creationId xmlns:a16="http://schemas.microsoft.com/office/drawing/2014/main" id="{8BD9D32B-C5CF-466A-8D1B-932D1FE35089}"/>
                </a:ext>
              </a:extLst>
            </p:cNvPr>
            <p:cNvGrpSpPr/>
            <p:nvPr/>
          </p:nvGrpSpPr>
          <p:grpSpPr>
            <a:xfrm>
              <a:off x="-1245956" y="1354493"/>
              <a:ext cx="4930739" cy="2406994"/>
              <a:chOff x="-419165" y="2422793"/>
              <a:chExt cx="6438386"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405494" y="1541561"/>
                <a:ext cx="1948423" cy="559774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65" name="Group 64">
            <a:extLst>
              <a:ext uri="{FF2B5EF4-FFF2-40B4-BE49-F238E27FC236}">
                <a16:creationId xmlns:a16="http://schemas.microsoft.com/office/drawing/2014/main" id="{C22FCD66-710D-4F5E-9614-E7BD371487F8}"/>
              </a:ext>
            </a:extLst>
          </p:cNvPr>
          <p:cNvGrpSpPr/>
          <p:nvPr/>
        </p:nvGrpSpPr>
        <p:grpSpPr>
          <a:xfrm>
            <a:off x="731004" y="3559730"/>
            <a:ext cx="2341184" cy="2427704"/>
            <a:chOff x="596658" y="3568753"/>
            <a:chExt cx="2341184" cy="2427704"/>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Core feedback loop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1</a:t>
              </a:r>
            </a:p>
          </p:txBody>
        </p:sp>
      </p:grpSp>
      <p:grpSp>
        <p:nvGrpSpPr>
          <p:cNvPr id="66" name="Group 65">
            <a:extLst>
              <a:ext uri="{FF2B5EF4-FFF2-40B4-BE49-F238E27FC236}">
                <a16:creationId xmlns:a16="http://schemas.microsoft.com/office/drawing/2014/main" id="{15A6B922-33A1-4173-B4AF-5D412CA9ACB6}"/>
              </a:ext>
            </a:extLst>
          </p:cNvPr>
          <p:cNvGrpSpPr/>
          <p:nvPr/>
        </p:nvGrpSpPr>
        <p:grpSpPr>
          <a:xfrm>
            <a:off x="3543372" y="3559730"/>
            <a:ext cx="2341184" cy="2427704"/>
            <a:chOff x="596658" y="3568753"/>
            <a:chExt cx="2341184" cy="2427704"/>
          </a:xfrm>
        </p:grpSpPr>
        <p:sp>
          <p:nvSpPr>
            <p:cNvPr id="67" name="Text Placeholder 4">
              <a:extLst>
                <a:ext uri="{FF2B5EF4-FFF2-40B4-BE49-F238E27FC236}">
                  <a16:creationId xmlns:a16="http://schemas.microsoft.com/office/drawing/2014/main" id="{AB153CDB-84E4-4780-B918-F0DAA626395F}"/>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help features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8" name="Text Placeholder 4">
              <a:extLst>
                <a:ext uri="{FF2B5EF4-FFF2-40B4-BE49-F238E27FC236}">
                  <a16:creationId xmlns:a16="http://schemas.microsoft.com/office/drawing/2014/main" id="{C1DA9BB7-C366-4187-B6B8-565E5353D546}"/>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2</a:t>
              </a:r>
            </a:p>
          </p:txBody>
        </p:sp>
      </p:grpSp>
      <p:grpSp>
        <p:nvGrpSpPr>
          <p:cNvPr id="72" name="Group 71">
            <a:extLst>
              <a:ext uri="{FF2B5EF4-FFF2-40B4-BE49-F238E27FC236}">
                <a16:creationId xmlns:a16="http://schemas.microsoft.com/office/drawing/2014/main" id="{F7B01DC3-8E78-4366-B495-4A328775C11F}"/>
              </a:ext>
            </a:extLst>
          </p:cNvPr>
          <p:cNvGrpSpPr/>
          <p:nvPr/>
        </p:nvGrpSpPr>
        <p:grpSpPr>
          <a:xfrm>
            <a:off x="6355740" y="3559730"/>
            <a:ext cx="2341184" cy="2427704"/>
            <a:chOff x="596658" y="3568753"/>
            <a:chExt cx="2341184" cy="2427704"/>
          </a:xfrm>
        </p:grpSpPr>
        <p:sp>
          <p:nvSpPr>
            <p:cNvPr id="73" name="Text Placeholder 4">
              <a:extLst>
                <a:ext uri="{FF2B5EF4-FFF2-40B4-BE49-F238E27FC236}">
                  <a16:creationId xmlns:a16="http://schemas.microsoft.com/office/drawing/2014/main" id="{2E7D5169-1521-4611-BC0B-7AB81A7DCF80}"/>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Packing Algorithm</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4" name="Text Placeholder 4">
              <a:extLst>
                <a:ext uri="{FF2B5EF4-FFF2-40B4-BE49-F238E27FC236}">
                  <a16:creationId xmlns:a16="http://schemas.microsoft.com/office/drawing/2014/main" id="{83EFA0E3-32B4-4776-9953-9BE525FBF3D9}"/>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3</a:t>
              </a:r>
            </a:p>
          </p:txBody>
        </p:sp>
      </p:grpSp>
      <p:grpSp>
        <p:nvGrpSpPr>
          <p:cNvPr id="75" name="Group 74">
            <a:extLst>
              <a:ext uri="{FF2B5EF4-FFF2-40B4-BE49-F238E27FC236}">
                <a16:creationId xmlns:a16="http://schemas.microsoft.com/office/drawing/2014/main" id="{E9911764-9704-4387-99AA-B58605DF9D75}"/>
              </a:ext>
            </a:extLst>
          </p:cNvPr>
          <p:cNvGrpSpPr/>
          <p:nvPr/>
        </p:nvGrpSpPr>
        <p:grpSpPr>
          <a:xfrm>
            <a:off x="9109148" y="3559730"/>
            <a:ext cx="2341184" cy="2427704"/>
            <a:chOff x="612424" y="3568753"/>
            <a:chExt cx="2341184" cy="2427704"/>
          </a:xfrm>
        </p:grpSpPr>
        <p:sp>
          <p:nvSpPr>
            <p:cNvPr id="76" name="Text Placeholder 4">
              <a:extLst>
                <a:ext uri="{FF2B5EF4-FFF2-40B4-BE49-F238E27FC236}">
                  <a16:creationId xmlns:a16="http://schemas.microsoft.com/office/drawing/2014/main" id="{46B39AB4-91FC-4CED-A61C-FB45A1F29103}"/>
                </a:ext>
              </a:extLst>
            </p:cNvPr>
            <p:cNvSpPr txBox="1">
              <a:spLocks/>
            </p:cNvSpPr>
            <p:nvPr/>
          </p:nvSpPr>
          <p:spPr>
            <a:xfrm>
              <a:off x="612425"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Packing Algorithm</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7" name="Text Placeholder 4">
              <a:extLst>
                <a:ext uri="{FF2B5EF4-FFF2-40B4-BE49-F238E27FC236}">
                  <a16:creationId xmlns:a16="http://schemas.microsoft.com/office/drawing/2014/main" id="{5B4926DF-B119-40FC-A136-21A0BBE4C0DC}"/>
                </a:ext>
              </a:extLst>
            </p:cNvPr>
            <p:cNvSpPr txBox="1">
              <a:spLocks/>
            </p:cNvSpPr>
            <p:nvPr/>
          </p:nvSpPr>
          <p:spPr>
            <a:xfrm>
              <a:off x="612424"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4</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29</a:t>
            </a:fld>
            <a:endParaRPr lang="en-US" sz="1200" b="0" strike="noStrike" spc="-1">
              <a:latin typeface="Arial"/>
            </a:endParaRPr>
          </a:p>
        </p:txBody>
      </p:sp>
    </p:spTree>
    <p:extLst>
      <p:ext uri="{BB962C8B-B14F-4D97-AF65-F5344CB8AC3E}">
        <p14:creationId xmlns:p14="http://schemas.microsoft.com/office/powerpoint/2010/main" val="4224688778"/>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Team Yellow</a:t>
            </a:r>
            <a:endParaRPr lang="en-US" sz="4400" b="0" strike="noStrike" spc="-1" dirty="0">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32</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11/13/2020</a:t>
            </a:fld>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Technical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Customer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11/13/2020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34</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Conclusion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35</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36</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37</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42</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43</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44</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Professional Movers are Costly</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11/13/2020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Loading can be a major issue</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6708</TotalTime>
  <Words>2360</Words>
  <Application>Microsoft Office PowerPoint</Application>
  <PresentationFormat>Widescreen</PresentationFormat>
  <Paragraphs>459</Paragraphs>
  <Slides>44</Slides>
  <Notes>32</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44</vt:i4>
      </vt:variant>
    </vt:vector>
  </HeadingPairs>
  <TitlesOfParts>
    <vt:vector size="62"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232</cp:revision>
  <cp:lastPrinted>2020-10-15T02:45:41Z</cp:lastPrinted>
  <dcterms:created xsi:type="dcterms:W3CDTF">2020-09-10T01:29:18Z</dcterms:created>
  <dcterms:modified xsi:type="dcterms:W3CDTF">2020-11-13T22:26:32Z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